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42072" y="1993320"/>
            <a:ext cx="14329918" cy="6300360"/>
            <a:chOff x="0" y="0"/>
            <a:chExt cx="19106557" cy="840048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9106557" cy="8400480"/>
              <a:chOff x="0" y="0"/>
              <a:chExt cx="64966666" cy="2856355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64966664" cy="28563553"/>
              </a:xfrm>
              <a:custGeom>
                <a:avLst/>
                <a:gdLst/>
                <a:ahLst/>
                <a:cxnLst/>
                <a:rect r="r" b="b" t="t" l="l"/>
                <a:pathLst>
                  <a:path h="28563553" w="64966664">
                    <a:moveTo>
                      <a:pt x="0" y="0"/>
                    </a:moveTo>
                    <a:lnTo>
                      <a:pt x="0" y="28563553"/>
                    </a:lnTo>
                    <a:lnTo>
                      <a:pt x="64966664" y="2856355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8502592"/>
                    </a:moveTo>
                    <a:lnTo>
                      <a:pt x="59690" y="2850259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8502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8412816" y="1089350"/>
              <a:ext cx="9794994" cy="6221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251"/>
                </a:lnSpc>
              </a:pPr>
              <a:r>
                <a:rPr lang="en-US" sz="10209" spc="-102">
                  <a:solidFill>
                    <a:srgbClr val="FFFFFF"/>
                  </a:solidFill>
                  <a:latin typeface="Aileron Regular Bold"/>
                </a:rPr>
                <a:t>Aidan</a:t>
              </a:r>
            </a:p>
            <a:p>
              <a:pPr marL="0" indent="0" lvl="0">
                <a:lnSpc>
                  <a:spcPts val="12251"/>
                </a:lnSpc>
              </a:pPr>
              <a:r>
                <a:rPr lang="en-US" sz="10209" spc="-102">
                  <a:solidFill>
                    <a:srgbClr val="FFFFFF"/>
                  </a:solidFill>
                  <a:latin typeface="Aileron Regular Bold"/>
                </a:rPr>
                <a:t>Curry Club Quiz 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945457" y="1256257"/>
            <a:ext cx="6310062" cy="725294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102312" y="-585383"/>
            <a:ext cx="2607602" cy="260434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115971" y="7760102"/>
            <a:ext cx="1791567" cy="1498198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4994591" y="8028072"/>
            <a:ext cx="2543807" cy="1675228"/>
            <a:chOff x="0" y="0"/>
            <a:chExt cx="3391743" cy="2233637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5"/>
            <a:srcRect l="73053" t="0" r="0" b="0"/>
            <a:stretch>
              <a:fillRect/>
            </a:stretch>
          </p:blipFill>
          <p:spPr>
            <a:xfrm flipH="false" flipV="false" rot="0">
              <a:off x="177800" y="0"/>
              <a:ext cx="3213943" cy="2233637"/>
            </a:xfrm>
            <a:prstGeom prst="rect">
              <a:avLst/>
            </a:prstGeom>
          </p:spPr>
        </p:pic>
        <p:grpSp>
          <p:nvGrpSpPr>
            <p:cNvPr name="Group 11" id="11"/>
            <p:cNvGrpSpPr/>
            <p:nvPr/>
          </p:nvGrpSpPr>
          <p:grpSpPr>
            <a:xfrm rot="0">
              <a:off x="0" y="939019"/>
              <a:ext cx="355600" cy="355600"/>
              <a:chOff x="0" y="0"/>
              <a:chExt cx="1913890" cy="191389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-5400000">
            <a:off x="14206052" y="4959958"/>
            <a:ext cx="5769144" cy="36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pc="420">
                <a:solidFill>
                  <a:srgbClr val="FFFFFF"/>
                </a:solidFill>
                <a:latin typeface="Aileron Regular"/>
              </a:rPr>
              <a:t>06 MAY 2020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64882" y="2881535"/>
            <a:ext cx="5494418" cy="1067549"/>
            <a:chOff x="0" y="0"/>
            <a:chExt cx="7325891" cy="14233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A. 1883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764882" y="5605685"/>
            <a:ext cx="5494418" cy="1067549"/>
            <a:chOff x="0" y="0"/>
            <a:chExt cx="7325891" cy="142339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C. 1903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64882" y="4233273"/>
            <a:ext cx="5494418" cy="1067549"/>
            <a:chOff x="0" y="0"/>
            <a:chExt cx="7325891" cy="142339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B. 1893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64882" y="6957423"/>
            <a:ext cx="5494418" cy="1067549"/>
            <a:chOff x="0" y="0"/>
            <a:chExt cx="7325891" cy="1423399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D. 1913</a:t>
              </a: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12091" y="-782189"/>
            <a:ext cx="2041606" cy="203139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43990" y="8892918"/>
            <a:ext cx="2200361" cy="180979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t="0" r="2090" b="0"/>
          <a:stretch>
            <a:fillRect/>
          </a:stretch>
        </p:blipFill>
        <p:spPr>
          <a:xfrm flipH="false" flipV="false" rot="0">
            <a:off x="775019" y="371145"/>
            <a:ext cx="1784082" cy="1756128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247730" y="2060132"/>
            <a:ext cx="3148255" cy="3777906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1028700" y="6805409"/>
            <a:ext cx="10171417" cy="1219563"/>
            <a:chOff x="0" y="0"/>
            <a:chExt cx="13561890" cy="1626084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918587"/>
              <a:ext cx="13561890" cy="707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sz="3199" spc="31">
                  <a:solidFill>
                    <a:srgbClr val="FFFFFF"/>
                  </a:solidFill>
                  <a:latin typeface="Aileron Regular"/>
                </a:rPr>
                <a:t>In Which year was the Tour de France first held?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47625"/>
              <a:ext cx="6355792" cy="43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420">
                  <a:solidFill>
                    <a:srgbClr val="FFFFFF"/>
                  </a:solidFill>
                  <a:latin typeface="Aileron Regular"/>
                </a:rPr>
                <a:t>MULTIPLE CHOICE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Cycling  2  of  5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1764882" y="5605685"/>
            <a:ext cx="5494418" cy="1035051"/>
            <a:chOff x="0" y="0"/>
            <a:chExt cx="7325891" cy="1380068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7325891" cy="1380068"/>
              <a:chOff x="0" y="0"/>
              <a:chExt cx="1858606" cy="350128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0" y="0"/>
                <a:ext cx="1858606" cy="350128"/>
              </a:xfrm>
              <a:custGeom>
                <a:avLst/>
                <a:gdLst/>
                <a:ahLst/>
                <a:cxnLst/>
                <a:rect r="r" b="b" t="t" l="l"/>
                <a:pathLst>
                  <a:path h="350128" w="1858606">
                    <a:moveTo>
                      <a:pt x="0" y="0"/>
                    </a:moveTo>
                    <a:lnTo>
                      <a:pt x="1858606" y="0"/>
                    </a:lnTo>
                    <a:lnTo>
                      <a:pt x="1858606" y="350128"/>
                    </a:lnTo>
                    <a:lnTo>
                      <a:pt x="0" y="350128"/>
                    </a:lnTo>
                    <a:close/>
                  </a:path>
                </a:pathLst>
              </a:custGeom>
              <a:solidFill>
                <a:srgbClr val="7BCD00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464064" y="404213"/>
              <a:ext cx="4086364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C. 1903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85217" y="-191483"/>
            <a:ext cx="3361234" cy="34124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53388" y="8233634"/>
            <a:ext cx="3401478" cy="27977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90762" y="9258300"/>
            <a:ext cx="1791567" cy="149819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741163" y="4667001"/>
            <a:ext cx="9320773" cy="111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</a:pPr>
            <a:r>
              <a:rPr lang="en-US" sz="3199" spc="31">
                <a:solidFill>
                  <a:srgbClr val="FFFFFF"/>
                </a:solidFill>
                <a:latin typeface="Aileron Regular"/>
              </a:rPr>
              <a:t>At the last census in 2011 what was the population of Colwall? Give you 100 either way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Colwall 3  of  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33012" y="6064209"/>
            <a:ext cx="8613440" cy="253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spc="48">
                <a:solidFill>
                  <a:srgbClr val="FF1616"/>
                </a:solidFill>
                <a:latin typeface="Aileron Regular"/>
              </a:rPr>
              <a:t>2400</a:t>
            </a:r>
          </a:p>
          <a:p>
            <a:pPr algn="l" marL="0" indent="0" lvl="0">
              <a:lnSpc>
                <a:spcPts val="6720"/>
              </a:lnSpc>
            </a:pPr>
            <a:r>
              <a:rPr lang="en-US" sz="4800" spc="48">
                <a:solidFill>
                  <a:srgbClr val="FF1616"/>
                </a:solidFill>
                <a:latin typeface="Aileron Regular"/>
              </a:rPr>
              <a:t> - https://wikishire.co.uk/wiki/Colwall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04469" y="1674699"/>
            <a:ext cx="6699316" cy="50183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85217" y="-191483"/>
            <a:ext cx="3361234" cy="34124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53388" y="8233634"/>
            <a:ext cx="3401478" cy="27977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90762" y="9258300"/>
            <a:ext cx="1791567" cy="1498198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344261" y="5181567"/>
            <a:ext cx="10292181" cy="3052067"/>
            <a:chOff x="0" y="0"/>
            <a:chExt cx="13722908" cy="4069422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0" t="4150" r="0" b="4150"/>
            <a:stretch>
              <a:fillRect/>
            </a:stretch>
          </p:blipFill>
          <p:spPr>
            <a:xfrm flipH="false" flipV="false" rot="0">
              <a:off x="3746500" y="0"/>
              <a:ext cx="3079854" cy="4069422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1620" t="0" r="1620" b="0"/>
            <a:stretch>
              <a:fillRect/>
            </a:stretch>
          </p:blipFill>
          <p:spPr>
            <a:xfrm flipH="false" flipV="false" rot="0">
              <a:off x="7225393" y="0"/>
              <a:ext cx="3079854" cy="4069422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7"/>
            <a:srcRect l="21658" t="0" r="21658" b="0"/>
            <a:stretch>
              <a:fillRect/>
            </a:stretch>
          </p:blipFill>
          <p:spPr>
            <a:xfrm flipH="false" flipV="false" rot="0">
              <a:off x="0" y="0"/>
              <a:ext cx="3079854" cy="4069422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8"/>
            <a:srcRect l="5998" t="0" r="5998" b="0"/>
            <a:stretch>
              <a:fillRect/>
            </a:stretch>
          </p:blipFill>
          <p:spPr>
            <a:xfrm flipH="false" flipV="false" rot="0">
              <a:off x="10643054" y="0"/>
              <a:ext cx="3079854" cy="4069422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5765033" y="5143500"/>
            <a:ext cx="3070792" cy="3070792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r="r" b="b" t="t" l="l"/>
              <a:pathLst>
                <a:path h="1270000" w="1270000">
                  <a:moveTo>
                    <a:pt x="235966" y="0"/>
                  </a:moveTo>
                  <a:lnTo>
                    <a:pt x="0" y="235966"/>
                  </a:lnTo>
                  <a:lnTo>
                    <a:pt x="0" y="1034034"/>
                  </a:lnTo>
                  <a:lnTo>
                    <a:pt x="235966" y="1270000"/>
                  </a:lnTo>
                  <a:lnTo>
                    <a:pt x="1034034" y="1270000"/>
                  </a:lnTo>
                  <a:lnTo>
                    <a:pt x="1270000" y="1034034"/>
                  </a:lnTo>
                  <a:lnTo>
                    <a:pt x="1270000" y="235966"/>
                  </a:lnTo>
                  <a:lnTo>
                    <a:pt x="1034034" y="0"/>
                  </a:lnTo>
                  <a:close/>
                  <a:moveTo>
                    <a:pt x="257048" y="44069"/>
                  </a:moveTo>
                  <a:lnTo>
                    <a:pt x="1012952" y="44069"/>
                  </a:lnTo>
                  <a:lnTo>
                    <a:pt x="1225931" y="257048"/>
                  </a:lnTo>
                  <a:lnTo>
                    <a:pt x="1225931" y="1012952"/>
                  </a:lnTo>
                  <a:lnTo>
                    <a:pt x="1012952" y="1225931"/>
                  </a:lnTo>
                  <a:lnTo>
                    <a:pt x="257048" y="1225931"/>
                  </a:lnTo>
                  <a:lnTo>
                    <a:pt x="44069" y="1012952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34870" y="3163788"/>
            <a:ext cx="9320773" cy="5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</a:pPr>
            <a:r>
              <a:rPr lang="en-US" sz="3199" spc="31">
                <a:solidFill>
                  <a:srgbClr val="FFFFFF"/>
                </a:solidFill>
                <a:latin typeface="Aileron Regular"/>
              </a:rPr>
              <a:t>Which of these portraits is of Richard Wagner?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4870" y="2226323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Classical Music  4 of 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86174" y="4166404"/>
            <a:ext cx="259080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65094" y="4166404"/>
            <a:ext cx="270669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1616"/>
                </a:solidFill>
                <a:latin typeface="Open Sans Light"/>
              </a:rPr>
              <a:t>B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213288" y="4166404"/>
            <a:ext cx="304800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58525" y="4166404"/>
            <a:ext cx="268129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C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44261" y="8157142"/>
            <a:ext cx="2115632" cy="54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 Light"/>
              </a:rPr>
              <a:t>Beethoven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834774" y="8286410"/>
            <a:ext cx="2115632" cy="54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 Light"/>
              </a:rPr>
              <a:t>Verdi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07872" y="8286410"/>
            <a:ext cx="2115632" cy="54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 Light"/>
              </a:rPr>
              <a:t>J.S. Bach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42613" y="8286410"/>
            <a:ext cx="2115632" cy="54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 Light"/>
              </a:rPr>
              <a:t>Wagner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64882" y="2647854"/>
            <a:ext cx="5494418" cy="1534910"/>
            <a:chOff x="0" y="0"/>
            <a:chExt cx="7325891" cy="204654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325891" cy="2046547"/>
              <a:chOff x="0" y="0"/>
              <a:chExt cx="12289911" cy="3433286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2289910" cy="3433287"/>
              </a:xfrm>
              <a:custGeom>
                <a:avLst/>
                <a:gdLst/>
                <a:ahLst/>
                <a:cxnLst/>
                <a:rect r="r" b="b" t="t" l="l"/>
                <a:pathLst>
                  <a:path h="3433287" w="12289910">
                    <a:moveTo>
                      <a:pt x="0" y="0"/>
                    </a:moveTo>
                    <a:lnTo>
                      <a:pt x="0" y="3433287"/>
                    </a:lnTo>
                    <a:lnTo>
                      <a:pt x="12289910" y="3433287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3372326"/>
                    </a:moveTo>
                    <a:lnTo>
                      <a:pt x="59690" y="3372326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3372326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464064" y="404213"/>
              <a:ext cx="6308767" cy="1254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A. Allium Sativum </a:t>
              </a:r>
            </a:p>
            <a:p>
              <a:pPr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- Garlic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764882" y="5372005"/>
            <a:ext cx="5494418" cy="1534910"/>
            <a:chOff x="0" y="0"/>
            <a:chExt cx="7325891" cy="204654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325891" cy="2046547"/>
              <a:chOff x="0" y="0"/>
              <a:chExt cx="12289911" cy="3433286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2289910" cy="3433286"/>
              </a:xfrm>
              <a:custGeom>
                <a:avLst/>
                <a:gdLst/>
                <a:ahLst/>
                <a:cxnLst/>
                <a:rect r="r" b="b" t="t" l="l"/>
                <a:pathLst>
                  <a:path h="3433286" w="12289910">
                    <a:moveTo>
                      <a:pt x="0" y="0"/>
                    </a:moveTo>
                    <a:lnTo>
                      <a:pt x="0" y="3433286"/>
                    </a:lnTo>
                    <a:lnTo>
                      <a:pt x="12289910" y="3433286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3372326"/>
                    </a:moveTo>
                    <a:lnTo>
                      <a:pt x="59690" y="3372326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3372326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64064" y="404213"/>
              <a:ext cx="6308767" cy="1254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C. Capsicum Annuum </a:t>
              </a:r>
            </a:p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- </a:t>
              </a: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Paprika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64882" y="3999592"/>
            <a:ext cx="5494418" cy="1534910"/>
            <a:chOff x="0" y="0"/>
            <a:chExt cx="7325891" cy="2046547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7325891" cy="2046547"/>
              <a:chOff x="0" y="0"/>
              <a:chExt cx="12289911" cy="3433286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2289910" cy="3433286"/>
              </a:xfrm>
              <a:custGeom>
                <a:avLst/>
                <a:gdLst/>
                <a:ahLst/>
                <a:cxnLst/>
                <a:rect r="r" b="b" t="t" l="l"/>
                <a:pathLst>
                  <a:path h="3433286" w="12289910">
                    <a:moveTo>
                      <a:pt x="0" y="0"/>
                    </a:moveTo>
                    <a:lnTo>
                      <a:pt x="0" y="3433286"/>
                    </a:lnTo>
                    <a:lnTo>
                      <a:pt x="12289910" y="3433286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3372326"/>
                    </a:moveTo>
                    <a:lnTo>
                      <a:pt x="59690" y="3372326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3372326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464064" y="404213"/>
              <a:ext cx="6308767" cy="1254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B. Myristica Fragans </a:t>
              </a:r>
            </a:p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- </a:t>
              </a: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Nutmeg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64882" y="6723742"/>
            <a:ext cx="5494418" cy="1534910"/>
            <a:chOff x="0" y="0"/>
            <a:chExt cx="7325891" cy="204654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325891" cy="2046547"/>
              <a:chOff x="0" y="0"/>
              <a:chExt cx="12289911" cy="3433286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12289910" cy="3433287"/>
              </a:xfrm>
              <a:custGeom>
                <a:avLst/>
                <a:gdLst/>
                <a:ahLst/>
                <a:cxnLst/>
                <a:rect r="r" b="b" t="t" l="l"/>
                <a:pathLst>
                  <a:path h="3433287" w="12289910">
                    <a:moveTo>
                      <a:pt x="0" y="0"/>
                    </a:moveTo>
                    <a:lnTo>
                      <a:pt x="0" y="3433287"/>
                    </a:lnTo>
                    <a:lnTo>
                      <a:pt x="12289910" y="3433287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3372326"/>
                    </a:moveTo>
                    <a:lnTo>
                      <a:pt x="59690" y="3372326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3372326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464064" y="404213"/>
              <a:ext cx="6308767" cy="1254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en-US" sz="3200">
                  <a:solidFill>
                    <a:srgbClr val="7BCD00"/>
                  </a:solidFill>
                  <a:latin typeface="Aileron Regular"/>
                </a:rPr>
                <a:t>D. Crocus Sativus</a:t>
              </a:r>
            </a:p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7BCD00"/>
                  </a:solidFill>
                  <a:latin typeface="Aileron Regular"/>
                </a:rPr>
                <a:t>-</a:t>
              </a:r>
              <a:r>
                <a:rPr lang="en-US" sz="3200">
                  <a:solidFill>
                    <a:srgbClr val="7BCD00"/>
                  </a:solidFill>
                  <a:latin typeface="Aileron Regular"/>
                </a:rPr>
                <a:t> Saffron</a:t>
              </a: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12091" y="-782189"/>
            <a:ext cx="2041606" cy="203139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43990" y="8892918"/>
            <a:ext cx="2200361" cy="180979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t="0" r="2090" b="0"/>
          <a:stretch>
            <a:fillRect/>
          </a:stretch>
        </p:blipFill>
        <p:spPr>
          <a:xfrm flipH="false" flipV="false" rot="0">
            <a:off x="775019" y="371145"/>
            <a:ext cx="1784082" cy="1756128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l="26689" t="0" r="26689" b="0"/>
          <a:stretch>
            <a:fillRect/>
          </a:stretch>
        </p:blipFill>
        <p:spPr>
          <a:xfrm flipH="false" flipV="false" rot="0">
            <a:off x="2247730" y="2060132"/>
            <a:ext cx="3148255" cy="3777906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1028700" y="6805409"/>
            <a:ext cx="10171417" cy="1219563"/>
            <a:chOff x="0" y="0"/>
            <a:chExt cx="13561890" cy="1626084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918587"/>
              <a:ext cx="13561890" cy="707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sz="3199" spc="31">
                  <a:solidFill>
                    <a:srgbClr val="FFFFFF"/>
                  </a:solidFill>
                  <a:latin typeface="Aileron Regular"/>
                </a:rPr>
                <a:t>What is the botanical name for Saffron?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47625"/>
              <a:ext cx="6355792" cy="43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420">
                  <a:solidFill>
                    <a:srgbClr val="FFFFFF"/>
                  </a:solidFill>
                  <a:latin typeface="Aileron Regular"/>
                </a:rPr>
                <a:t>MULTIPLE CHOICE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Curry 5  of  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64882" y="4770488"/>
            <a:ext cx="5494418" cy="1067549"/>
            <a:chOff x="0" y="0"/>
            <a:chExt cx="7325891" cy="14233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3. 2400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764882" y="3415310"/>
            <a:ext cx="5494418" cy="1067549"/>
            <a:chOff x="0" y="0"/>
            <a:chExt cx="7325891" cy="142339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2. 1903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64882" y="6176713"/>
            <a:ext cx="5494418" cy="1067549"/>
            <a:chOff x="0" y="0"/>
            <a:chExt cx="7325891" cy="142339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4. Picture B</a:t>
              </a: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12091" y="-782189"/>
            <a:ext cx="2041606" cy="203139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43990" y="8892918"/>
            <a:ext cx="2200361" cy="180979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0" r="2090" b="0"/>
          <a:stretch>
            <a:fillRect/>
          </a:stretch>
        </p:blipFill>
        <p:spPr>
          <a:xfrm flipH="false" flipV="false" rot="0">
            <a:off x="775019" y="371145"/>
            <a:ext cx="1784082" cy="175612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rcRect l="2081" t="0" r="1794" b="0"/>
          <a:stretch>
            <a:fillRect/>
          </a:stretch>
        </p:blipFill>
        <p:spPr>
          <a:xfrm flipH="false" flipV="false" rot="0">
            <a:off x="1268015" y="2060132"/>
            <a:ext cx="5122991" cy="3777906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6859080" y="3592317"/>
            <a:ext cx="3943317" cy="2245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04"/>
              </a:lnSpc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That's all folks </a:t>
            </a:r>
          </a:p>
          <a:p>
            <a:pPr algn="just">
              <a:lnSpc>
                <a:spcPts val="4404"/>
              </a:lnSpc>
            </a:pPr>
          </a:p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Here are the answers again: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1764882" y="7561240"/>
            <a:ext cx="5494418" cy="1067549"/>
            <a:chOff x="0" y="0"/>
            <a:chExt cx="7325891" cy="142339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5. Crocus Sativus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764882" y="2060132"/>
            <a:ext cx="5494418" cy="1067549"/>
            <a:chOff x="0" y="0"/>
            <a:chExt cx="7325891" cy="1423399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1. Hg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4377" y="3778435"/>
            <a:ext cx="7395718" cy="3158392"/>
            <a:chOff x="0" y="0"/>
            <a:chExt cx="9860957" cy="42111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9860957" cy="4211189"/>
              <a:chOff x="0" y="0"/>
              <a:chExt cx="33529511" cy="14319007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33529510" cy="14319007"/>
              </a:xfrm>
              <a:custGeom>
                <a:avLst/>
                <a:gdLst/>
                <a:ahLst/>
                <a:cxnLst/>
                <a:rect r="r" b="b" t="t" l="l"/>
                <a:pathLst>
                  <a:path h="14319007" w="33529510">
                    <a:moveTo>
                      <a:pt x="0" y="0"/>
                    </a:moveTo>
                    <a:lnTo>
                      <a:pt x="0" y="14319007"/>
                    </a:lnTo>
                    <a:lnTo>
                      <a:pt x="33529510" y="14319007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14258048"/>
                    </a:moveTo>
                    <a:lnTo>
                      <a:pt x="59690" y="14258048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142580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1744860" y="810201"/>
              <a:ext cx="7030234" cy="2514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spc="36">
                  <a:solidFill>
                    <a:srgbClr val="FFFFFF"/>
                  </a:solidFill>
                  <a:latin typeface="Aileron Regular"/>
                </a:rPr>
                <a:t>Five questions all in categories beginning with 'C'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959267" y="3778435"/>
            <a:ext cx="1976566" cy="1989346"/>
            <a:chOff x="0" y="0"/>
            <a:chExt cx="2635421" cy="265246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635421" cy="2652462"/>
              <a:chOff x="0" y="0"/>
              <a:chExt cx="4421181" cy="4449769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4421181" cy="4449769"/>
              </a:xfrm>
              <a:custGeom>
                <a:avLst/>
                <a:gdLst/>
                <a:ahLst/>
                <a:cxnLst/>
                <a:rect r="r" b="b" t="t" l="l"/>
                <a:pathLst>
                  <a:path h="4449769" w="4421181">
                    <a:moveTo>
                      <a:pt x="0" y="0"/>
                    </a:moveTo>
                    <a:lnTo>
                      <a:pt x="0" y="4449769"/>
                    </a:lnTo>
                    <a:lnTo>
                      <a:pt x="4421181" y="4449769"/>
                    </a:lnTo>
                    <a:lnTo>
                      <a:pt x="4421181" y="0"/>
                    </a:lnTo>
                    <a:lnTo>
                      <a:pt x="0" y="0"/>
                    </a:lnTo>
                    <a:close/>
                    <a:moveTo>
                      <a:pt x="4360221" y="4388808"/>
                    </a:moveTo>
                    <a:lnTo>
                      <a:pt x="59690" y="4388808"/>
                    </a:lnTo>
                    <a:lnTo>
                      <a:pt x="59690" y="59690"/>
                    </a:lnTo>
                    <a:lnTo>
                      <a:pt x="4360221" y="59690"/>
                    </a:lnTo>
                    <a:lnTo>
                      <a:pt x="4360221" y="4388808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243894" y="1091875"/>
              <a:ext cx="2147633" cy="478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Aileron Regular"/>
                </a:rPr>
                <a:t>Chemistry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959267" y="6456078"/>
            <a:ext cx="1976566" cy="2103622"/>
            <a:chOff x="0" y="0"/>
            <a:chExt cx="2635421" cy="280482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635421" cy="2804829"/>
              <a:chOff x="0" y="0"/>
              <a:chExt cx="5173869" cy="5506452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5173869" cy="5506452"/>
              </a:xfrm>
              <a:custGeom>
                <a:avLst/>
                <a:gdLst/>
                <a:ahLst/>
                <a:cxnLst/>
                <a:rect r="r" b="b" t="t" l="l"/>
                <a:pathLst>
                  <a:path h="5506452" w="5173869">
                    <a:moveTo>
                      <a:pt x="0" y="0"/>
                    </a:moveTo>
                    <a:lnTo>
                      <a:pt x="0" y="5506452"/>
                    </a:lnTo>
                    <a:lnTo>
                      <a:pt x="5173869" y="5506452"/>
                    </a:lnTo>
                    <a:lnTo>
                      <a:pt x="5173869" y="0"/>
                    </a:lnTo>
                    <a:lnTo>
                      <a:pt x="0" y="0"/>
                    </a:lnTo>
                    <a:close/>
                    <a:moveTo>
                      <a:pt x="5112909" y="5445492"/>
                    </a:moveTo>
                    <a:lnTo>
                      <a:pt x="59690" y="5445492"/>
                    </a:lnTo>
                    <a:lnTo>
                      <a:pt x="59690" y="59690"/>
                    </a:lnTo>
                    <a:lnTo>
                      <a:pt x="5112909" y="59690"/>
                    </a:lnTo>
                    <a:lnTo>
                      <a:pt x="5112909" y="5445492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243894" y="934416"/>
              <a:ext cx="2147633" cy="945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FFFFFF"/>
                  </a:solidFill>
                  <a:latin typeface="Aileron Regular"/>
                </a:rPr>
                <a:t>Classical Music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02467" y="3778435"/>
            <a:ext cx="2313068" cy="1989346"/>
            <a:chOff x="0" y="0"/>
            <a:chExt cx="3084091" cy="265246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3084091" cy="2652462"/>
              <a:chOff x="0" y="0"/>
              <a:chExt cx="5173869" cy="4449769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5173869" cy="4449769"/>
              </a:xfrm>
              <a:custGeom>
                <a:avLst/>
                <a:gdLst/>
                <a:ahLst/>
                <a:cxnLst/>
                <a:rect r="r" b="b" t="t" l="l"/>
                <a:pathLst>
                  <a:path h="4449769" w="5173869">
                    <a:moveTo>
                      <a:pt x="0" y="0"/>
                    </a:moveTo>
                    <a:lnTo>
                      <a:pt x="0" y="4449769"/>
                    </a:lnTo>
                    <a:lnTo>
                      <a:pt x="5173869" y="4449769"/>
                    </a:lnTo>
                    <a:lnTo>
                      <a:pt x="5173869" y="0"/>
                    </a:lnTo>
                    <a:lnTo>
                      <a:pt x="0" y="0"/>
                    </a:lnTo>
                    <a:close/>
                    <a:moveTo>
                      <a:pt x="5112909" y="4388808"/>
                    </a:moveTo>
                    <a:lnTo>
                      <a:pt x="59690" y="4388808"/>
                    </a:lnTo>
                    <a:lnTo>
                      <a:pt x="59690" y="59690"/>
                    </a:lnTo>
                    <a:lnTo>
                      <a:pt x="5112909" y="59690"/>
                    </a:lnTo>
                    <a:lnTo>
                      <a:pt x="5112909" y="4388808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285416" y="1091875"/>
              <a:ext cx="2513260" cy="478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Aileron Regular"/>
                </a:rPr>
                <a:t>Cycling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702467" y="6513216"/>
            <a:ext cx="2313068" cy="1989346"/>
            <a:chOff x="0" y="0"/>
            <a:chExt cx="3084091" cy="2652462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3084091" cy="2652462"/>
              <a:chOff x="0" y="0"/>
              <a:chExt cx="5173869" cy="4449769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0" y="0"/>
                <a:ext cx="5173869" cy="4449769"/>
              </a:xfrm>
              <a:custGeom>
                <a:avLst/>
                <a:gdLst/>
                <a:ahLst/>
                <a:cxnLst/>
                <a:rect r="r" b="b" t="t" l="l"/>
                <a:pathLst>
                  <a:path h="4449769" w="5173869">
                    <a:moveTo>
                      <a:pt x="0" y="0"/>
                    </a:moveTo>
                    <a:lnTo>
                      <a:pt x="0" y="4449769"/>
                    </a:lnTo>
                    <a:lnTo>
                      <a:pt x="5173869" y="4449769"/>
                    </a:lnTo>
                    <a:lnTo>
                      <a:pt x="5173869" y="0"/>
                    </a:lnTo>
                    <a:lnTo>
                      <a:pt x="0" y="0"/>
                    </a:lnTo>
                    <a:close/>
                    <a:moveTo>
                      <a:pt x="5112909" y="4388808"/>
                    </a:moveTo>
                    <a:lnTo>
                      <a:pt x="59690" y="4388808"/>
                    </a:lnTo>
                    <a:lnTo>
                      <a:pt x="59690" y="59690"/>
                    </a:lnTo>
                    <a:lnTo>
                      <a:pt x="5112909" y="59690"/>
                    </a:lnTo>
                    <a:lnTo>
                      <a:pt x="5112909" y="4388808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285416" y="1091875"/>
              <a:ext cx="2513260" cy="478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Aileron Regular"/>
                </a:rPr>
                <a:t>Curry</a:t>
              </a:r>
            </a:p>
          </p:txBody>
        </p:sp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2"/>
          <a:srcRect l="0" t="1211" r="0" b="1211"/>
          <a:stretch>
            <a:fillRect/>
          </a:stretch>
        </p:blipFill>
        <p:spPr>
          <a:xfrm flipH="false" flipV="false" rot="0">
            <a:off x="15969223" y="1028700"/>
            <a:ext cx="1290077" cy="1252537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67249" y="9315450"/>
            <a:ext cx="1301402" cy="1294895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279945" y="8423593"/>
            <a:ext cx="1308645" cy="1076361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7665860" y="5927058"/>
            <a:ext cx="1244281" cy="1274551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244008" y="-319087"/>
            <a:ext cx="1217088" cy="1017790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8959267" y="1545595"/>
            <a:ext cx="5505809" cy="1037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44"/>
              </a:lnSpc>
              <a:spcBef>
                <a:spcPct val="0"/>
              </a:spcBef>
            </a:pPr>
            <a:r>
              <a:rPr lang="en-US" sz="6995">
                <a:solidFill>
                  <a:srgbClr val="FFFFFF"/>
                </a:solidFill>
                <a:latin typeface="Aileron Regular Bold"/>
              </a:rPr>
              <a:t>The 'C' round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4301193" y="3778435"/>
            <a:ext cx="2313068" cy="1989346"/>
            <a:chOff x="0" y="0"/>
            <a:chExt cx="3084091" cy="2652462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3084091" cy="2652462"/>
              <a:chOff x="0" y="0"/>
              <a:chExt cx="5173869" cy="4449769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0" y="0"/>
                <a:ext cx="5173869" cy="4449769"/>
              </a:xfrm>
              <a:custGeom>
                <a:avLst/>
                <a:gdLst/>
                <a:ahLst/>
                <a:cxnLst/>
                <a:rect r="r" b="b" t="t" l="l"/>
                <a:pathLst>
                  <a:path h="4449769" w="5173869">
                    <a:moveTo>
                      <a:pt x="0" y="0"/>
                    </a:moveTo>
                    <a:lnTo>
                      <a:pt x="0" y="4449769"/>
                    </a:lnTo>
                    <a:lnTo>
                      <a:pt x="5173869" y="4449769"/>
                    </a:lnTo>
                    <a:lnTo>
                      <a:pt x="5173869" y="0"/>
                    </a:lnTo>
                    <a:lnTo>
                      <a:pt x="0" y="0"/>
                    </a:lnTo>
                    <a:close/>
                    <a:moveTo>
                      <a:pt x="5112909" y="4388808"/>
                    </a:moveTo>
                    <a:lnTo>
                      <a:pt x="59690" y="4388808"/>
                    </a:lnTo>
                    <a:lnTo>
                      <a:pt x="59690" y="59690"/>
                    </a:lnTo>
                    <a:lnTo>
                      <a:pt x="5112909" y="59690"/>
                    </a:lnTo>
                    <a:lnTo>
                      <a:pt x="5112909" y="4388808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0">
              <a:off x="285416" y="1091875"/>
              <a:ext cx="2513260" cy="478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Aileron Regular"/>
                </a:rPr>
                <a:t>Colwall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85217" y="-191483"/>
            <a:ext cx="3361234" cy="34124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53388" y="8233634"/>
            <a:ext cx="3401478" cy="27977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90762" y="9258300"/>
            <a:ext cx="1791567" cy="14981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91910" y="2461659"/>
            <a:ext cx="6588554" cy="493505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741163" y="4667001"/>
            <a:ext cx="9320773" cy="5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</a:pPr>
            <a:r>
              <a:rPr lang="en-US" sz="3199" spc="31">
                <a:solidFill>
                  <a:srgbClr val="FFFFFF"/>
                </a:solidFill>
                <a:latin typeface="Aileron Regular"/>
              </a:rPr>
              <a:t>What is the chemical symbol for Mercury?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Chemistry 1 of 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64882" y="2881535"/>
            <a:ext cx="5494418" cy="1067549"/>
            <a:chOff x="0" y="0"/>
            <a:chExt cx="7325891" cy="14233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A. 1883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764882" y="5605685"/>
            <a:ext cx="5494418" cy="1067549"/>
            <a:chOff x="0" y="0"/>
            <a:chExt cx="7325891" cy="142339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C. 1903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64882" y="4233273"/>
            <a:ext cx="5494418" cy="1067549"/>
            <a:chOff x="0" y="0"/>
            <a:chExt cx="7325891" cy="142339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B. 1893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64882" y="6957423"/>
            <a:ext cx="5494418" cy="1067549"/>
            <a:chOff x="0" y="0"/>
            <a:chExt cx="7325891" cy="1423399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D. 1913</a:t>
              </a: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12091" y="-782189"/>
            <a:ext cx="2041606" cy="203139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43990" y="8892918"/>
            <a:ext cx="2200361" cy="180979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t="0" r="2090" b="0"/>
          <a:stretch>
            <a:fillRect/>
          </a:stretch>
        </p:blipFill>
        <p:spPr>
          <a:xfrm flipH="false" flipV="false" rot="0">
            <a:off x="775019" y="371145"/>
            <a:ext cx="1784082" cy="1756128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247730" y="2060132"/>
            <a:ext cx="3148255" cy="3777906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1028700" y="6805409"/>
            <a:ext cx="10171417" cy="1219563"/>
            <a:chOff x="0" y="0"/>
            <a:chExt cx="13561890" cy="1626084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918587"/>
              <a:ext cx="13561890" cy="707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sz="3199" spc="31">
                  <a:solidFill>
                    <a:srgbClr val="FFFFFF"/>
                  </a:solidFill>
                  <a:latin typeface="Aileron Regular"/>
                </a:rPr>
                <a:t>In which year was the Tour de France first held?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47625"/>
              <a:ext cx="6355792" cy="43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420">
                  <a:solidFill>
                    <a:srgbClr val="FFFFFF"/>
                  </a:solidFill>
                  <a:latin typeface="Aileron Regular"/>
                </a:rPr>
                <a:t>MULTIPLE CHOICE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Cycling  2  of  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85217" y="-191483"/>
            <a:ext cx="3361234" cy="34124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53388" y="8233634"/>
            <a:ext cx="3401478" cy="27977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90762" y="9258300"/>
            <a:ext cx="1791567" cy="14981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04469" y="1674699"/>
            <a:ext cx="6699316" cy="501839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741163" y="4667001"/>
            <a:ext cx="9320773" cy="111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</a:pPr>
            <a:r>
              <a:rPr lang="en-US" sz="3199" spc="31">
                <a:solidFill>
                  <a:srgbClr val="FFFFFF"/>
                </a:solidFill>
                <a:latin typeface="Aileron Regular"/>
              </a:rPr>
              <a:t>At the last census in 2011 what was the population of Colwall? Give you 100 either way.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Colwall 3  of  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85217" y="-191483"/>
            <a:ext cx="3361234" cy="34124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53388" y="8233634"/>
            <a:ext cx="3401478" cy="27977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90762" y="9258300"/>
            <a:ext cx="1791567" cy="149819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34870" y="3163788"/>
            <a:ext cx="9320773" cy="5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</a:pPr>
            <a:r>
              <a:rPr lang="en-US" sz="3199" spc="31">
                <a:solidFill>
                  <a:srgbClr val="FFFFFF"/>
                </a:solidFill>
                <a:latin typeface="Aileron Regular"/>
              </a:rPr>
              <a:t>Which of these portraits is of Richard Wagner?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4870" y="2226323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Classical Music  4 of 5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344261" y="5181567"/>
            <a:ext cx="10292181" cy="3052067"/>
            <a:chOff x="0" y="0"/>
            <a:chExt cx="13722908" cy="406942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/>
            <a:srcRect l="0" t="4150" r="0" b="4150"/>
            <a:stretch>
              <a:fillRect/>
            </a:stretch>
          </p:blipFill>
          <p:spPr>
            <a:xfrm flipH="false" flipV="false" rot="0">
              <a:off x="3746500" y="0"/>
              <a:ext cx="3079854" cy="4069422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6"/>
            <a:srcRect l="1620" t="0" r="1620" b="0"/>
            <a:stretch>
              <a:fillRect/>
            </a:stretch>
          </p:blipFill>
          <p:spPr>
            <a:xfrm flipH="false" flipV="false" rot="0">
              <a:off x="7225393" y="0"/>
              <a:ext cx="3079854" cy="4069422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7"/>
            <a:srcRect l="21658" t="0" r="21658" b="0"/>
            <a:stretch>
              <a:fillRect/>
            </a:stretch>
          </p:blipFill>
          <p:spPr>
            <a:xfrm flipH="false" flipV="false" rot="0">
              <a:off x="0" y="0"/>
              <a:ext cx="3079854" cy="4069422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8"/>
            <a:srcRect l="5998" t="0" r="5998" b="0"/>
            <a:stretch>
              <a:fillRect/>
            </a:stretch>
          </p:blipFill>
          <p:spPr>
            <a:xfrm flipH="false" flipV="false" rot="0">
              <a:off x="10643054" y="0"/>
              <a:ext cx="3079854" cy="4069422"/>
            </a:xfrm>
            <a:prstGeom prst="rect">
              <a:avLst/>
            </a:prstGeom>
          </p:spPr>
        </p:pic>
      </p:grpSp>
      <p:sp>
        <p:nvSpPr>
          <p:cNvPr name="TextBox 12" id="12"/>
          <p:cNvSpPr txBox="true"/>
          <p:nvPr/>
        </p:nvSpPr>
        <p:spPr>
          <a:xfrm rot="0">
            <a:off x="4286174" y="4166404"/>
            <a:ext cx="259080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65094" y="4166404"/>
            <a:ext cx="270669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B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13288" y="4166404"/>
            <a:ext cx="304800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58525" y="4166404"/>
            <a:ext cx="268129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64882" y="2881535"/>
            <a:ext cx="5494418" cy="1067549"/>
            <a:chOff x="0" y="0"/>
            <a:chExt cx="7325891" cy="14233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A. Allium Sativum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764882" y="5605685"/>
            <a:ext cx="5494418" cy="1067549"/>
            <a:chOff x="0" y="0"/>
            <a:chExt cx="7325891" cy="142339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C. Capsicum Annuum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64882" y="4233273"/>
            <a:ext cx="5494418" cy="1067549"/>
            <a:chOff x="0" y="0"/>
            <a:chExt cx="7325891" cy="142339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B. Myristica Fragans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64882" y="6957423"/>
            <a:ext cx="5494418" cy="1067549"/>
            <a:chOff x="0" y="0"/>
            <a:chExt cx="7325891" cy="1423399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325891" cy="1423399"/>
              <a:chOff x="0" y="0"/>
              <a:chExt cx="12289911" cy="2387894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12289910" cy="2387894"/>
              </a:xfrm>
              <a:custGeom>
                <a:avLst/>
                <a:gdLst/>
                <a:ahLst/>
                <a:cxnLst/>
                <a:rect r="r" b="b" t="t" l="l"/>
                <a:pathLst>
                  <a:path h="2387894" w="12289910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464064" y="404213"/>
              <a:ext cx="6308767" cy="63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7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ileron Regular"/>
                </a:rPr>
                <a:t>D. Crocus Sativus</a:t>
              </a: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12091" y="-782189"/>
            <a:ext cx="2041606" cy="203139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43990" y="8892918"/>
            <a:ext cx="2200361" cy="180979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t="0" r="2090" b="0"/>
          <a:stretch>
            <a:fillRect/>
          </a:stretch>
        </p:blipFill>
        <p:spPr>
          <a:xfrm flipH="false" flipV="false" rot="0">
            <a:off x="775019" y="371145"/>
            <a:ext cx="1784082" cy="1756128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l="26689" t="0" r="26689" b="0"/>
          <a:stretch>
            <a:fillRect/>
          </a:stretch>
        </p:blipFill>
        <p:spPr>
          <a:xfrm flipH="false" flipV="false" rot="0">
            <a:off x="2247730" y="2060132"/>
            <a:ext cx="3148255" cy="3777906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1028700" y="6805409"/>
            <a:ext cx="10171417" cy="1219563"/>
            <a:chOff x="0" y="0"/>
            <a:chExt cx="13561890" cy="1626084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918587"/>
              <a:ext cx="13561890" cy="707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sz="3199" spc="31">
                  <a:solidFill>
                    <a:srgbClr val="FFFFFF"/>
                  </a:solidFill>
                  <a:latin typeface="Aileron Regular"/>
                </a:rPr>
                <a:t>What is the botanical name for Saffron?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47625"/>
              <a:ext cx="6355792" cy="43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420">
                  <a:solidFill>
                    <a:srgbClr val="FFFFFF"/>
                  </a:solidFill>
                  <a:latin typeface="Aileron Regular"/>
                </a:rPr>
                <a:t>MULTIPLE CHOICE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Curry 5  of  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42072" y="1993320"/>
            <a:ext cx="14329918" cy="6300360"/>
            <a:chOff x="0" y="0"/>
            <a:chExt cx="19106557" cy="840048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9106557" cy="8400480"/>
              <a:chOff x="0" y="0"/>
              <a:chExt cx="64966666" cy="28563553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64966664" cy="28563553"/>
              </a:xfrm>
              <a:custGeom>
                <a:avLst/>
                <a:gdLst/>
                <a:ahLst/>
                <a:cxnLst/>
                <a:rect r="r" b="b" t="t" l="l"/>
                <a:pathLst>
                  <a:path h="28563553" w="64966664">
                    <a:moveTo>
                      <a:pt x="0" y="0"/>
                    </a:moveTo>
                    <a:lnTo>
                      <a:pt x="0" y="28563553"/>
                    </a:lnTo>
                    <a:lnTo>
                      <a:pt x="64966664" y="2856355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8502592"/>
                    </a:moveTo>
                    <a:lnTo>
                      <a:pt x="59690" y="2850259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8502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8412816" y="1089350"/>
              <a:ext cx="9794994" cy="6221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251"/>
                </a:lnSpc>
              </a:pPr>
              <a:r>
                <a:rPr lang="en-US" sz="10209" spc="-102">
                  <a:solidFill>
                    <a:srgbClr val="FFFFFF"/>
                  </a:solidFill>
                  <a:latin typeface="Aileron Regular Bold"/>
                </a:rPr>
                <a:t>Aidan</a:t>
              </a:r>
            </a:p>
            <a:p>
              <a:pPr marL="0" indent="0" lvl="0">
                <a:lnSpc>
                  <a:spcPts val="12251"/>
                </a:lnSpc>
              </a:pPr>
              <a:r>
                <a:rPr lang="en-US" sz="10209" spc="-102">
                  <a:solidFill>
                    <a:srgbClr val="FFFFFF"/>
                  </a:solidFill>
                  <a:latin typeface="Aileron Regular Bold"/>
                </a:rPr>
                <a:t>Curry Club Answers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945457" y="1256257"/>
            <a:ext cx="6310062" cy="725294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102312" y="-585383"/>
            <a:ext cx="2607602" cy="260434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115971" y="7760102"/>
            <a:ext cx="1791567" cy="1498198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4994591" y="8028072"/>
            <a:ext cx="2543807" cy="1675228"/>
            <a:chOff x="0" y="0"/>
            <a:chExt cx="3391743" cy="2233637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5"/>
            <a:srcRect l="73053" t="0" r="0" b="0"/>
            <a:stretch>
              <a:fillRect/>
            </a:stretch>
          </p:blipFill>
          <p:spPr>
            <a:xfrm flipH="false" flipV="false" rot="0">
              <a:off x="177800" y="0"/>
              <a:ext cx="3213943" cy="2233637"/>
            </a:xfrm>
            <a:prstGeom prst="rect">
              <a:avLst/>
            </a:prstGeom>
          </p:spPr>
        </p:pic>
        <p:grpSp>
          <p:nvGrpSpPr>
            <p:cNvPr name="Group 11" id="11"/>
            <p:cNvGrpSpPr/>
            <p:nvPr/>
          </p:nvGrpSpPr>
          <p:grpSpPr>
            <a:xfrm rot="0">
              <a:off x="0" y="939019"/>
              <a:ext cx="355600" cy="355600"/>
              <a:chOff x="0" y="0"/>
              <a:chExt cx="1913890" cy="191389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-5400000">
            <a:off x="14206052" y="4959958"/>
            <a:ext cx="5769144" cy="36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pc="420">
                <a:solidFill>
                  <a:srgbClr val="FFFFFF"/>
                </a:solidFill>
                <a:latin typeface="Aileron Regular"/>
              </a:rPr>
              <a:t>06 MAY 2020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85217" y="-191483"/>
            <a:ext cx="3361234" cy="34124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53388" y="8233634"/>
            <a:ext cx="3401478" cy="27977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90762" y="9258300"/>
            <a:ext cx="1791567" cy="14981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91910" y="2461659"/>
            <a:ext cx="6588554" cy="493505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741163" y="4667001"/>
            <a:ext cx="9320773" cy="5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</a:pPr>
            <a:r>
              <a:rPr lang="en-US" sz="3199" spc="31">
                <a:solidFill>
                  <a:srgbClr val="FFFFFF"/>
                </a:solidFill>
                <a:latin typeface="Aileron Regular"/>
              </a:rPr>
              <a:t>What is the chemical symbol for Mercury?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31638" y="2815172"/>
            <a:ext cx="3943317" cy="5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04"/>
              </a:lnSpc>
              <a:spcBef>
                <a:spcPct val="0"/>
              </a:spcBef>
            </a:pPr>
            <a:r>
              <a:rPr lang="en-US" sz="3670" spc="-348">
                <a:solidFill>
                  <a:srgbClr val="FFFFFF"/>
                </a:solidFill>
                <a:latin typeface="Aileron Regular Bold"/>
              </a:rPr>
              <a:t>Chemistry 1  of  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27015" y="5941745"/>
            <a:ext cx="908177" cy="82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</a:pPr>
            <a:r>
              <a:rPr lang="en-US" sz="4800" spc="48">
                <a:solidFill>
                  <a:srgbClr val="FF1616"/>
                </a:solidFill>
                <a:latin typeface="Aileron Regular"/>
              </a:rPr>
              <a:t>Hg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31638" y="7095753"/>
            <a:ext cx="9320773" cy="5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</a:pPr>
            <a:r>
              <a:rPr lang="en-US" sz="3199" spc="31">
                <a:solidFill>
                  <a:srgbClr val="FFFFFF"/>
                </a:solidFill>
                <a:latin typeface="Aileron Regular"/>
              </a:rPr>
              <a:t>From Latin Hydragyrum for 'Quick Silver'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DAD7d60wwlw</dc:identifier>
  <dcterms:modified xsi:type="dcterms:W3CDTF">2011-08-01T06:04:30Z</dcterms:modified>
  <cp:revision>1</cp:revision>
  <dc:title>Aidan General Knowledge</dc:title>
</cp:coreProperties>
</file>